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97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006BE-5DF9-4063-B19F-A75F4BCCE509}" type="datetimeFigureOut">
              <a:rPr lang="ru-RU" smtClean="0"/>
              <a:pPr/>
              <a:t>23.09.2010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BF67B-A042-4867-8E42-41E3AD63A9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006BE-5DF9-4063-B19F-A75F4BCCE509}" type="datetimeFigureOut">
              <a:rPr lang="ru-RU" smtClean="0"/>
              <a:pPr/>
              <a:t>23.09.2010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BF67B-A042-4867-8E42-41E3AD63A9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006BE-5DF9-4063-B19F-A75F4BCCE509}" type="datetimeFigureOut">
              <a:rPr lang="ru-RU" smtClean="0"/>
              <a:pPr/>
              <a:t>23.09.2010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BF67B-A042-4867-8E42-41E3AD63A9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006BE-5DF9-4063-B19F-A75F4BCCE509}" type="datetimeFigureOut">
              <a:rPr lang="ru-RU" smtClean="0"/>
              <a:pPr/>
              <a:t>23.09.2010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BF67B-A042-4867-8E42-41E3AD63A9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006BE-5DF9-4063-B19F-A75F4BCCE509}" type="datetimeFigureOut">
              <a:rPr lang="ru-RU" smtClean="0"/>
              <a:pPr/>
              <a:t>23.09.2010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BF67B-A042-4867-8E42-41E3AD63A9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006BE-5DF9-4063-B19F-A75F4BCCE509}" type="datetimeFigureOut">
              <a:rPr lang="ru-RU" smtClean="0"/>
              <a:pPr/>
              <a:t>23.09.2010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BF67B-A042-4867-8E42-41E3AD63A9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006BE-5DF9-4063-B19F-A75F4BCCE509}" type="datetimeFigureOut">
              <a:rPr lang="ru-RU" smtClean="0"/>
              <a:pPr/>
              <a:t>23.09.2010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BF67B-A042-4867-8E42-41E3AD63A9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006BE-5DF9-4063-B19F-A75F4BCCE509}" type="datetimeFigureOut">
              <a:rPr lang="ru-RU" smtClean="0"/>
              <a:pPr/>
              <a:t>23.09.2010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BF67B-A042-4867-8E42-41E3AD63A9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006BE-5DF9-4063-B19F-A75F4BCCE509}" type="datetimeFigureOut">
              <a:rPr lang="ru-RU" smtClean="0"/>
              <a:pPr/>
              <a:t>23.09.2010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BF67B-A042-4867-8E42-41E3AD63A9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006BE-5DF9-4063-B19F-A75F4BCCE509}" type="datetimeFigureOut">
              <a:rPr lang="ru-RU" smtClean="0"/>
              <a:pPr/>
              <a:t>23.09.2010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BF67B-A042-4867-8E42-41E3AD63A9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006BE-5DF9-4063-B19F-A75F4BCCE509}" type="datetimeFigureOut">
              <a:rPr lang="ru-RU" smtClean="0"/>
              <a:pPr/>
              <a:t>23.09.2010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BF67B-A042-4867-8E42-41E3AD63A9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6006BE-5DF9-4063-B19F-A75F4BCCE509}" type="datetimeFigureOut">
              <a:rPr lang="ru-RU" smtClean="0"/>
              <a:pPr/>
              <a:t>23.09.2010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BF67B-A042-4867-8E42-41E3AD63A99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44;&#1086;&#1082;&#1091;&#1084;&#1077;&#1085;&#1090;&#1099;\&#1052;&#1086;&#1103;%20&#1084;&#1091;&#1079;&#1099;&#1082;&#1072;\1\&#1087;&#1080;&#1072;&#1085;&#1080;&#1085;&#1086;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Рисунки\Новая папка\vector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3837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714356"/>
            <a:ext cx="7772400" cy="1470025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         10 заповедей Като Ломб</a:t>
            </a:r>
            <a:endParaRPr lang="ru-RU" sz="32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15038" y="6315068"/>
            <a:ext cx="3128962" cy="542932"/>
          </a:xfrm>
        </p:spPr>
        <p:txBody>
          <a:bodyPr>
            <a:normAutofit/>
          </a:bodyPr>
          <a:lstStyle/>
          <a:p>
            <a:r>
              <a:rPr lang="ru-RU" sz="1100" dirty="0" smtClean="0"/>
              <a:t>Работа: Селезнёвой Анны</a:t>
            </a:r>
          </a:p>
          <a:p>
            <a:r>
              <a:rPr lang="ru-RU" sz="1100" dirty="0" smtClean="0"/>
              <a:t>Учитель:  Трофимова Елена Владимировна</a:t>
            </a:r>
          </a:p>
          <a:p>
            <a:endParaRPr lang="ru-RU" sz="1100" dirty="0"/>
          </a:p>
        </p:txBody>
      </p:sp>
      <p:pic>
        <p:nvPicPr>
          <p:cNvPr id="5" name="пианин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643966" y="14285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7"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:\Рисунки\Новая папка\vector14.jpg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00364" y="357167"/>
            <a:ext cx="6143636" cy="2571768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2400" i="1" dirty="0" smtClean="0"/>
              <a:t>  9.Не бойся говорить, не бойся возможных ошибок, а проси, чтобы их поправляли. И главное, не расстраивайся и не обижайся, если тебя действительно начнут поправлять.</a:t>
            </a:r>
            <a:endParaRPr lang="ru-RU" sz="2400" dirty="0" smtClean="0"/>
          </a:p>
          <a:p>
            <a:endParaRPr lang="ru-RU" dirty="0"/>
          </a:p>
        </p:txBody>
      </p:sp>
      <p:pic>
        <p:nvPicPr>
          <p:cNvPr id="4098" name="Picture 2" descr="D:\Документы\Рабочий стол\картинки не нужные\couple_studyin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143248"/>
            <a:ext cx="4526423" cy="300037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:\Рисунки\Новая папка\vector14.jpg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28762" y="142852"/>
            <a:ext cx="7215238" cy="3643338"/>
          </a:xfrm>
        </p:spPr>
        <p:txBody>
          <a:bodyPr>
            <a:normAutofit fontScale="70000" lnSpcReduction="20000"/>
          </a:bodyPr>
          <a:lstStyle/>
          <a:p>
            <a:pPr lvl="0">
              <a:buNone/>
            </a:pPr>
            <a:r>
              <a:rPr lang="ru-RU" i="1" dirty="0" smtClean="0"/>
              <a:t>10.Будь твердо уверен в том, что во что бы то ни стало достигнешь цели. Что у тебя несгибаемая воля и необыкновенные способности к языкам. А если ты уже разуверился в существовании таковых – и правильно! – то думай, что ты просто достаточно умный человек, чтобы овладеть такой малостью как иностранный язык. А если материал все-таки сопротивляется и настроение падает, то ругай учебники – и правильно, потому что совершенных учебников нет! – словари – и это верно, потому что исчерпывающих словарей не существует, – на худой конец сам язык, потому что все языки трудны. А труднее всех – твой родной. И дело пойдет!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122" name="Picture 2" descr="D:\Документы\Рабочий стол\картинки не нужные\clip438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214818"/>
            <a:ext cx="3238523" cy="242889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:\Рисунки\Новая папка\vector14.jpg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08" y="214290"/>
            <a:ext cx="7000892" cy="2143140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2800" dirty="0" smtClean="0"/>
              <a:t>1. </a:t>
            </a:r>
            <a:r>
              <a:rPr lang="ru-RU" sz="2800" i="1" dirty="0" smtClean="0"/>
              <a:t>Занимайся языком ежедневно,</a:t>
            </a:r>
            <a:br>
              <a:rPr lang="ru-RU" sz="2800" i="1" dirty="0" smtClean="0"/>
            </a:br>
            <a:r>
              <a:rPr lang="ru-RU" sz="2800" i="1" dirty="0" smtClean="0"/>
              <a:t>Если уж совсем нет времени, то хотя бы десять минут.</a:t>
            </a:r>
            <a:br>
              <a:rPr lang="ru-RU" sz="2800" i="1" dirty="0" smtClean="0"/>
            </a:br>
            <a:r>
              <a:rPr lang="ru-RU" sz="2800" i="1" dirty="0" smtClean="0"/>
              <a:t>Особенно хорошо заниматься по утрам</a:t>
            </a:r>
            <a:endParaRPr lang="ru-RU" sz="2800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6" name="Picture 4" descr="D:\Документы\Рабочий стол\картинки не нужные\allk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571876"/>
            <a:ext cx="3357586" cy="257065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:\Рисунки\Новая папка\vector14.jpg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00284" y="285728"/>
            <a:ext cx="6943716" cy="2571768"/>
          </a:xfrm>
        </p:spPr>
        <p:txBody>
          <a:bodyPr>
            <a:normAutofit fontScale="92500"/>
          </a:bodyPr>
          <a:lstStyle/>
          <a:p>
            <a:pPr lvl="0">
              <a:buNone/>
            </a:pPr>
            <a:r>
              <a:rPr lang="ru-RU" sz="2800" i="1" dirty="0" smtClean="0"/>
              <a:t> 2.Если желание заниматься языком слишком быстро ослабевает, не "форсируй", но и не бросай учебу. Придумай какую-нибудь другую форму: отложи книгу и послушай радио, оставь упражнения учебника и полистай словарь и т.д.</a:t>
            </a:r>
            <a:endParaRPr lang="ru-RU" sz="2800" dirty="0" smtClean="0"/>
          </a:p>
          <a:p>
            <a:endParaRPr lang="ru-RU" dirty="0"/>
          </a:p>
        </p:txBody>
      </p:sp>
      <p:pic>
        <p:nvPicPr>
          <p:cNvPr id="6" name="Picture 2" descr="D:\Документы\Рабочий стол\картинки не нужные\bo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496"/>
            <a:ext cx="2308942" cy="3447375"/>
          </a:xfrm>
          <a:prstGeom prst="rect">
            <a:avLst/>
          </a:prstGeom>
          <a:noFill/>
        </p:spPr>
      </p:pic>
      <p:pic>
        <p:nvPicPr>
          <p:cNvPr id="2053" name="Picture 5" descr="G:\Facts\pictures\earth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14547" y="5357827"/>
            <a:ext cx="1192264" cy="121444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:\Рисунки\Новая папка\vector14.jpg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0" y="0"/>
            <a:ext cx="9144000" cy="6838373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43240" y="428604"/>
            <a:ext cx="5300642" cy="1785950"/>
          </a:xfrm>
        </p:spPr>
        <p:txBody>
          <a:bodyPr>
            <a:normAutofit fontScale="92500" lnSpcReduction="10000"/>
          </a:bodyPr>
          <a:lstStyle/>
          <a:p>
            <a:pPr lvl="0">
              <a:buNone/>
            </a:pPr>
            <a:r>
              <a:rPr lang="ru-RU" i="1" dirty="0" smtClean="0"/>
              <a:t> 3.Никогда не зубри, не заучивай ничего по отдельности в отрыве от контекста.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3075" name="Picture 3" descr="D:\Документы\Рабочий стол\картинки не нужные\44_3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214554"/>
            <a:ext cx="2486025" cy="38195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:\Рисунки\Новая папка\vector14.jpg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0" y="0"/>
            <a:ext cx="9144000" cy="6838373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214291"/>
            <a:ext cx="8229600" cy="2143140"/>
          </a:xfrm>
        </p:spPr>
        <p:txBody>
          <a:bodyPr/>
          <a:lstStyle/>
          <a:p>
            <a:pPr lvl="0">
              <a:buNone/>
            </a:pPr>
            <a:r>
              <a:rPr lang="ru-RU" sz="2800" i="1" dirty="0" smtClean="0"/>
              <a:t>4.Выписывай вне очереди и заучивай все "готовые фразы", которые можно использовать в максимальном количестве случаев.</a:t>
            </a:r>
            <a:endParaRPr lang="ru-RU" sz="2800" dirty="0" smtClean="0"/>
          </a:p>
          <a:p>
            <a:endParaRPr lang="ru-RU" dirty="0"/>
          </a:p>
        </p:txBody>
      </p:sp>
      <p:pic>
        <p:nvPicPr>
          <p:cNvPr id="4098" name="Picture 2" descr="G:\Facts\pictures\a49544ba1941af600880a373fddc4d7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2428868"/>
            <a:ext cx="3750504" cy="278608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:\Рисунки\Новая папка\vector14.jpg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357166"/>
            <a:ext cx="8229600" cy="3071834"/>
          </a:xfrm>
        </p:spPr>
        <p:txBody>
          <a:bodyPr/>
          <a:lstStyle/>
          <a:p>
            <a:pPr lvl="0">
              <a:buNone/>
            </a:pPr>
            <a:r>
              <a:rPr lang="ru-RU" sz="2800" i="1" dirty="0" smtClean="0"/>
              <a:t>5.Старайся мысленно переводить все, что только возможно: промелькнувшее рекламное табло, надпись на афише, обрывки случайно услышанных разговоров. Это всегда отдых, даже для уставшей головы.</a:t>
            </a:r>
            <a:endParaRPr lang="ru-RU" sz="2800" dirty="0" smtClean="0"/>
          </a:p>
          <a:p>
            <a:endParaRPr lang="ru-RU" dirty="0"/>
          </a:p>
        </p:txBody>
      </p:sp>
      <p:pic>
        <p:nvPicPr>
          <p:cNvPr id="5123" name="Picture 3" descr="D:\Документы\Рабочий стол\картинки не нужные\student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857496"/>
            <a:ext cx="2571768" cy="331038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:\Рисунки\Новая папка\vector14.jpg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86050" y="214290"/>
            <a:ext cx="6072198" cy="2686056"/>
          </a:xfrm>
        </p:spPr>
        <p:txBody>
          <a:bodyPr>
            <a:normAutofit fontScale="92500" lnSpcReduction="10000"/>
          </a:bodyPr>
          <a:lstStyle/>
          <a:p>
            <a:pPr lvl="0">
              <a:buNone/>
            </a:pPr>
            <a:r>
              <a:rPr lang="ru-RU" sz="2400" i="1" dirty="0" smtClean="0"/>
              <a:t> 6.Выучивать прочно стоит только то, что исправлено преподавателем. Не перечитывай собственных неисправленных упражнений: при многократном чтении текст запоминается невольно со всеми возможными ошибками. Если работаешь один, то выучивай только заведомо правильное.</a:t>
            </a:r>
            <a:endParaRPr lang="ru-RU" sz="2400" dirty="0" smtClean="0"/>
          </a:p>
          <a:p>
            <a:endParaRPr lang="ru-RU" dirty="0"/>
          </a:p>
        </p:txBody>
      </p:sp>
      <p:pic>
        <p:nvPicPr>
          <p:cNvPr id="1026" name="Picture 2" descr="D:\Документы\Рабочий стол\картинки не нужные\1276672940_100271957_1-----127667294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000372"/>
            <a:ext cx="3643338" cy="241917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:\Рисунки\Новая папка\vector14.jpg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43240" y="285728"/>
            <a:ext cx="5657832" cy="2714644"/>
          </a:xfrm>
        </p:spPr>
        <p:txBody>
          <a:bodyPr/>
          <a:lstStyle/>
          <a:p>
            <a:pPr lvl="0">
              <a:buNone/>
            </a:pPr>
            <a:r>
              <a:rPr lang="ru-RU" sz="2400" i="1" dirty="0" smtClean="0"/>
              <a:t>    7.Готовые фразы, идиоматические выражения выписывай и запоминай в первом лице единственном числе. Например: "I am only pulling your leg" (Я тебя только дразню). Или: "Il m'a pose un lapin" (Он не пришел на назначенную встречу).</a:t>
            </a:r>
            <a:endParaRPr lang="ru-RU" sz="2400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2050" name="Picture 2" descr="D:\Документы\Рабочий стол\картинки не нужные\business-lad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429000"/>
            <a:ext cx="3951592" cy="264320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:\Рисунки\Новая папка\vector14.jpg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71802" y="357167"/>
            <a:ext cx="5800708" cy="2928958"/>
          </a:xfrm>
        </p:spPr>
        <p:txBody>
          <a:bodyPr>
            <a:normAutofit fontScale="92500" lnSpcReduction="10000"/>
          </a:bodyPr>
          <a:lstStyle/>
          <a:p>
            <a:pPr lvl="0">
              <a:buNone/>
            </a:pPr>
            <a:r>
              <a:rPr lang="ru-RU" sz="2400" i="1" dirty="0" smtClean="0"/>
              <a:t> 8.Иностранный язык – это крепость, которую необходимо штурмовать со всех сторон одновременно: чтением газет, слушанием радио, просмотром не дублированных фильмов, посещением лекций на иностранном языке, проработкой учебника, перепиской, встречами и беседами с друзьями-носителями языка.</a:t>
            </a:r>
            <a:endParaRPr lang="ru-RU" sz="2400" dirty="0" smtClean="0"/>
          </a:p>
          <a:p>
            <a:endParaRPr lang="ru-RU" dirty="0"/>
          </a:p>
        </p:txBody>
      </p:sp>
      <p:pic>
        <p:nvPicPr>
          <p:cNvPr id="3074" name="Picture 2" descr="D:\Документы\Рабочий стол\картинки не нужные\7581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429000"/>
            <a:ext cx="3786214" cy="2839661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Mistral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</TotalTime>
  <Words>403</Words>
  <Application>Microsoft Office PowerPoint</Application>
  <PresentationFormat>Экран (4:3)</PresentationFormat>
  <Paragraphs>13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         10 заповедей Като Ломб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Полеглоты</dc:title>
  <dc:creator>WiZaRd</dc:creator>
  <cp:lastModifiedBy>WiZaRd</cp:lastModifiedBy>
  <cp:revision>38</cp:revision>
  <dcterms:created xsi:type="dcterms:W3CDTF">2010-09-20T17:29:15Z</dcterms:created>
  <dcterms:modified xsi:type="dcterms:W3CDTF">2010-09-23T15:44:46Z</dcterms:modified>
</cp:coreProperties>
</file>